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44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58BB5-13DE-4F9A-AFF1-ABA9188C26A2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1F4DC-EC5D-4800-93BC-018DE0F1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3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F4DC-EC5D-4800-93BC-018DE0F1F3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0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F4DC-EC5D-4800-93BC-018DE0F1F3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6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F4DC-EC5D-4800-93BC-018DE0F1F3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7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F4DC-EC5D-4800-93BC-018DE0F1F3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E55-D212-472F-B1FF-864271E85C31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14B6-D57D-48CF-88B6-E8E52C7F50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0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E55-D212-472F-B1FF-864271E85C31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14B6-D57D-48CF-88B6-E8E52C7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E55-D212-472F-B1FF-864271E85C31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14B6-D57D-48CF-88B6-E8E52C7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E55-D212-472F-B1FF-864271E85C31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14B6-D57D-48CF-88B6-E8E52C7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9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E55-D212-472F-B1FF-864271E85C31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14B6-D57D-48CF-88B6-E8E52C7F50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38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E55-D212-472F-B1FF-864271E85C31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14B6-D57D-48CF-88B6-E8E52C7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3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E55-D212-472F-B1FF-864271E85C31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14B6-D57D-48CF-88B6-E8E52C7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E55-D212-472F-B1FF-864271E85C31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14B6-D57D-48CF-88B6-E8E52C7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5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E55-D212-472F-B1FF-864271E85C31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14B6-D57D-48CF-88B6-E8E52C7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4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884E55-D212-472F-B1FF-864271E85C31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6E14B6-D57D-48CF-88B6-E8E52C7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0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E55-D212-472F-B1FF-864271E85C31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14B6-D57D-48CF-88B6-E8E52C7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0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884E55-D212-472F-B1FF-864271E85C31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6E14B6-D57D-48CF-88B6-E8E52C7F50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38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Muon Spin Relaxation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 probe to atomic magnetic structure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03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Larmor</a:t>
            </a:r>
            <a:r>
              <a:rPr lang="en-US" dirty="0" smtClean="0"/>
              <a:t> Precession and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4828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Once muons are implemented in the lattice site, it will respond to local magnetic field. </a:t>
            </a:r>
          </a:p>
          <a:p>
            <a:r>
              <a:rPr lang="en-US" dirty="0" smtClean="0"/>
              <a:t>Implementation takes ~10 picosecond, depolarization occurs over microseconds</a:t>
            </a:r>
          </a:p>
          <a:p>
            <a:endParaRPr lang="en-US" dirty="0" smtClean="0"/>
          </a:p>
          <a:p>
            <a:r>
              <a:rPr lang="en-US" dirty="0" smtClean="0"/>
              <a:t>Muon spins will relax by aligning parallel and antiparallel to uniform fields or become randomized by local Gaussian field of lattice. </a:t>
            </a:r>
          </a:p>
          <a:p>
            <a:endParaRPr lang="en-US" dirty="0"/>
          </a:p>
          <a:p>
            <a:r>
              <a:rPr lang="en-US" dirty="0" smtClean="0"/>
              <a:t>Time Evolution of Muon Polarization (Generalized to </a:t>
            </a:r>
            <a:r>
              <a:rPr lang="en-US" dirty="0" err="1" smtClean="0"/>
              <a:t>Tranverse</a:t>
            </a:r>
            <a:r>
              <a:rPr lang="en-US" dirty="0" smtClean="0"/>
              <a:t> Field) </a:t>
            </a:r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84882" y="4466406"/>
                <a:ext cx="488319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𝑑𝑎𝑚𝑝𝑖𝑛𝑔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𝑟𝑒𝑙𝑎𝑥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882" y="4466406"/>
                <a:ext cx="4883196" cy="5203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7824" y="5256156"/>
                <a:ext cx="3848374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 smtClean="0"/>
                  <a:t>  Precession Frequency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24" y="5256156"/>
                <a:ext cx="3848374" cy="391646"/>
              </a:xfrm>
              <a:prstGeom prst="rect">
                <a:avLst/>
              </a:prstGeom>
              <a:blipFill rotWithShape="0">
                <a:blip r:embed="rId3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://upload.wikimedia.org/wikipedia/commons/9/93/Pr%C3%A4zession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66" y="3087166"/>
            <a:ext cx="1853067" cy="311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03368" y="6089257"/>
            <a:ext cx="5275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from http://upload.wikimedia.org/wikipedia/commons/9/93/Pr%C3%A4zession2.png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399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 of Experiments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romanUcPeriod"/>
                </a:pPr>
                <a:r>
                  <a:rPr lang="en-US" dirty="0" smtClean="0"/>
                  <a:t>Tranverse Field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SR</m:t>
                    </m:r>
                  </m:oMath>
                </a14:m>
                <a:r>
                  <a:rPr lang="en-US" dirty="0" smtClean="0"/>
                  <a:t>  (with precession)</a:t>
                </a: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dirty="0" smtClean="0"/>
                  <a:t>Zero Field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μSR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(assumed random distribution of nuclear moments in sample)</a:t>
                </a: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dirty="0" smtClean="0"/>
                  <a:t>Longitudinal Field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μSR</m:t>
                    </m:r>
                  </m:oMath>
                </a14:m>
                <a:r>
                  <a:rPr lang="en-US" dirty="0" smtClean="0"/>
                  <a:t> (forward and backward relaxation)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talk about </a:t>
                </a:r>
                <a:r>
                  <a:rPr lang="en-US" dirty="0" err="1" smtClean="0"/>
                  <a:t>Tranverse</a:t>
                </a:r>
                <a:r>
                  <a:rPr lang="en-US" dirty="0" smtClean="0"/>
                  <a:t> Field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76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549140" y="4568018"/>
            <a:ext cx="1540042" cy="3007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8200724" y="4288055"/>
            <a:ext cx="878305" cy="7940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33860" y="3501100"/>
            <a:ext cx="132348" cy="2367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6200000">
            <a:off x="3256046" y="4350515"/>
            <a:ext cx="292963" cy="7279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0" name="Curved Up Arrow 9"/>
          <p:cNvSpPr/>
          <p:nvPr/>
        </p:nvSpPr>
        <p:spPr>
          <a:xfrm flipH="1">
            <a:off x="3446072" y="4827681"/>
            <a:ext cx="816792" cy="477653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3668276" y="4408219"/>
                <a:ext cx="612559" cy="6125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276" y="4408219"/>
                <a:ext cx="612559" cy="61256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974805" y="5963120"/>
            <a:ext cx="1850457" cy="37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Positron Detector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25927" y="3951019"/>
            <a:ext cx="80858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132425" y="4288055"/>
            <a:ext cx="902082" cy="3052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132425" y="4709576"/>
            <a:ext cx="902082" cy="98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8221015" y="3501100"/>
            <a:ext cx="29974" cy="224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387194" y="3501100"/>
            <a:ext cx="29974" cy="224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8545585" y="3501100"/>
            <a:ext cx="29974" cy="224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710591" y="3501100"/>
            <a:ext cx="29974" cy="224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8880484" y="3501100"/>
            <a:ext cx="29974" cy="224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9075999" y="3501100"/>
            <a:ext cx="29974" cy="224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301058" y="4909937"/>
            <a:ext cx="733449" cy="291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05973" y="4524910"/>
            <a:ext cx="172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47842" y="5714662"/>
            <a:ext cx="212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 external B-field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8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Tranverse Field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μSR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Since muons are implanted uniformly in sample, direction &amp; signal strength of positron emission can tell us the local microscopic field strength and field distribution of our sample.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549140" y="4568018"/>
            <a:ext cx="1540042" cy="3007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8200724" y="4288055"/>
            <a:ext cx="878305" cy="7940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33860" y="3501100"/>
            <a:ext cx="132348" cy="2367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6200000">
            <a:off x="3256046" y="4350515"/>
            <a:ext cx="292963" cy="7279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0" name="Curved Up Arrow 9"/>
          <p:cNvSpPr/>
          <p:nvPr/>
        </p:nvSpPr>
        <p:spPr>
          <a:xfrm flipH="1">
            <a:off x="3446072" y="4827681"/>
            <a:ext cx="816792" cy="477653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3668276" y="4408219"/>
                <a:ext cx="612559" cy="6125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276" y="4408219"/>
                <a:ext cx="612559" cy="61256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974805" y="5963120"/>
            <a:ext cx="1850457" cy="37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Positron Detector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25927" y="3951019"/>
            <a:ext cx="80858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132425" y="4288055"/>
            <a:ext cx="902082" cy="3052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132425" y="4709576"/>
            <a:ext cx="902082" cy="98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8221015" y="3501100"/>
            <a:ext cx="29974" cy="224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387194" y="3501100"/>
            <a:ext cx="29974" cy="224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8545585" y="3501100"/>
            <a:ext cx="29974" cy="224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710591" y="3501100"/>
            <a:ext cx="29974" cy="224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8880484" y="3501100"/>
            <a:ext cx="29974" cy="224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9075999" y="3501100"/>
            <a:ext cx="29974" cy="224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301058" y="4909937"/>
            <a:ext cx="733449" cy="291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05973" y="4524910"/>
            <a:ext cx="172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47842" y="5714662"/>
            <a:ext cx="212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 external B-field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3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μSR</m:t>
                    </m:r>
                  </m:oMath>
                </a14:m>
                <a:r>
                  <a:rPr lang="en-US" dirty="0" smtClean="0"/>
                  <a:t> in Superconductivity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237115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Detect penetration depth (B-field penetration in superconductors)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Relaxation rate of muons is proportional to penetration depth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 xmlns="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𝑜𝑣𝑒𝑟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𝑎𝑙𝑙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acc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≈0.0609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Long penetration depth = less magnetic field variation in sample</a:t>
                </a:r>
              </a:p>
              <a:p>
                <a:pPr marL="384048" lvl="2" indent="0">
                  <a:buNone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Magnetic Vortices distribution 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dirty="0" smtClean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dirty="0" smtClean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dirty="0" smtClean="0"/>
              </a:p>
              <a:p>
                <a:pPr marL="20116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2371159"/>
              </a:xfrm>
              <a:blipFill rotWithShape="0">
                <a:blip r:embed="rId3"/>
                <a:stretch>
                  <a:fillRect l="-1455" t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97280" y="5965794"/>
            <a:ext cx="9197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Spin-Polarized Muons in Condensed Matter Physics</a:t>
            </a:r>
            <a:r>
              <a:rPr lang="en-US" sz="1400" dirty="0" smtClean="0"/>
              <a:t>, S.J. Blundell, Contemp.Phys.40:175-192 (2002)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172" y="2646421"/>
            <a:ext cx="4177831" cy="31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8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93534" y="276726"/>
                <a:ext cx="10058400" cy="1450757"/>
              </a:xfrm>
            </p:spPr>
            <p:txBody>
              <a:bodyPr>
                <a:normAutofit/>
              </a:bodyPr>
              <a:lstStyle/>
              <a:p>
                <a:r>
                  <a:rPr lang="en-US" sz="4400" dirty="0" smtClean="0"/>
                  <a:t>A Muon Spin Relaxation</a:t>
                </a:r>
                <a:br>
                  <a:rPr lang="en-US" sz="4400" dirty="0" smtClean="0"/>
                </a:br>
                <a:r>
                  <a:rPr lang="en-US" sz="4400" dirty="0" smtClean="0"/>
                  <a:t>Study on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LaFeAs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3534" y="276726"/>
                <a:ext cx="10058400" cy="1450757"/>
              </a:xfrm>
              <a:blipFill rotWithShape="0">
                <a:blip r:embed="rId2"/>
                <a:stretch>
                  <a:fillRect l="-248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26" y="449635"/>
            <a:ext cx="5000258" cy="5851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3534" y="1852863"/>
                <a:ext cx="5486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μSR</m:t>
                    </m:r>
                  </m:oMath>
                </a14:m>
                <a:r>
                  <a:rPr lang="en-US" dirty="0" smtClean="0"/>
                  <a:t> reveals magnetic property of Iron-based high Tc superconductor as experimenter changes doping ratio of oxypnictides (Oxygen &amp; Fluorine)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534" y="1852863"/>
                <a:ext cx="54864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00" t="-304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93534" y="3053192"/>
            <a:ext cx="5399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study found: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Weak T-dependence of superfluid density below Tc/3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F-doping suppresses availability of SC ground states (spin-density state)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Quantitative measurement of penetration depth 254 nm for x = 0.1, 364 nm for x = 0.075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Very dilute superfluid</a:t>
            </a:r>
          </a:p>
        </p:txBody>
      </p:sp>
    </p:spTree>
    <p:extLst>
      <p:ext uri="{BB962C8B-B14F-4D97-AF65-F5344CB8AC3E}">
        <p14:creationId xmlns:p14="http://schemas.microsoft.com/office/powerpoint/2010/main" val="407047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485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Muon is a heavier version of electron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Muon is unstable with life time ~ 2.2 microsecond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www.controlyourcash.com/wp-content/uploads/2013/07/1000px-Standard_Model_of_Elementary_Particles.svg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64" y="1011981"/>
            <a:ext cx="4622832" cy="50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7712" y="6135999"/>
            <a:ext cx="7998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from http://www.controlyourcash.com/wp-content/uploads/2013/07/1000px-Standard_Model_of_Elementary_Particles.svg_.png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4562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Muon?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3049"/>
            <a:ext cx="6112719" cy="2445088"/>
          </a:xfrm>
        </p:spPr>
        <p:txBody>
          <a:bodyPr/>
          <a:lstStyle/>
          <a:p>
            <a:r>
              <a:rPr lang="en-US" dirty="0" smtClean="0"/>
              <a:t>We need Pion first.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upload.wikimedia.org/wikipedia/commons/thumb/6/69/PiPlus_muon_decay.svg/2000px-PiPlus_muon_deca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39" y="2408974"/>
            <a:ext cx="5239693" cy="277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6/62/Quark_structure_pion.svg/2000px-Quark_structure_pi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8" y="2231994"/>
            <a:ext cx="3128379" cy="312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5980" y="6054571"/>
            <a:ext cx="7546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from http://upload.wikimedia.org/wikipedia/commons/thumb/6/62/Quark_structure_pion.svg/2000px-Quark_structure_pion.svg.png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552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Muon?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3049"/>
            <a:ext cx="6112719" cy="2445088"/>
          </a:xfrm>
        </p:spPr>
        <p:txBody>
          <a:bodyPr/>
          <a:lstStyle/>
          <a:p>
            <a:r>
              <a:rPr lang="en-US" dirty="0" smtClean="0"/>
              <a:t>We need Pion first. How to create pion then?!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http://upload.wikimedia.org/wikipedia/commons/thumb/6/62/Quark_structure_pion.svg/2000px-Quark_structure_p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8" y="2231994"/>
            <a:ext cx="3128379" cy="312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Muon?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3049"/>
            <a:ext cx="6112719" cy="2445088"/>
          </a:xfrm>
        </p:spPr>
        <p:txBody>
          <a:bodyPr/>
          <a:lstStyle/>
          <a:p>
            <a:r>
              <a:rPr lang="en-US" dirty="0" smtClean="0"/>
              <a:t>We need Pion first. How to create pion then?!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http://upload.wikimedia.org/wikipedia/commons/thumb/6/62/Quark_structure_pion.svg/2000px-Quark_structure_pi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8" y="2231994"/>
            <a:ext cx="3128379" cy="312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25659" y="2768594"/>
                <a:ext cx="47303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Proton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Proton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Proton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Neutron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Proton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Neutron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Neutron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Neutron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59" y="2768594"/>
                <a:ext cx="4730398" cy="553998"/>
              </a:xfrm>
              <a:prstGeom prst="rect">
                <a:avLst/>
              </a:prstGeom>
              <a:blipFill rotWithShape="0">
                <a:blip r:embed="rId4"/>
                <a:stretch>
                  <a:fillRect l="-644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://myriverside.sd43.bc.ca/isaiahk-2013/files/2014/10/6745357_orig-2fcrpfj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35" y="3606694"/>
            <a:ext cx="2181348" cy="21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220585" y="4495817"/>
            <a:ext cx="1793289" cy="408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68068" y="4378578"/>
            <a:ext cx="2095130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://education.jlab.org/glossary/prot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71" y="4268137"/>
            <a:ext cx="783253" cy="7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20585" y="4904189"/>
            <a:ext cx="188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600~800 MeV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46851" y="5708082"/>
            <a:ext cx="142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Carbon Atom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657" y="6078573"/>
            <a:ext cx="681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from http://myriverside.sd43.bc.ca/isaiahk-2013/files/2014/10/6745357_orig-2fcrpfj.png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205297" y="5996935"/>
            <a:ext cx="391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Why carbon?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8713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we have muon, we launch them into our sample. </a:t>
            </a:r>
          </a:p>
          <a:p>
            <a:endParaRPr lang="en-US" dirty="0"/>
          </a:p>
        </p:txBody>
      </p:sp>
      <p:pic>
        <p:nvPicPr>
          <p:cNvPr id="6146" name="Picture 2" descr="http://upload.wikimedia.org/wikipedia/commons/e/e9/Sodium-chloride-3D-ion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94" y="2350428"/>
            <a:ext cx="3179292" cy="30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24665" y="3718914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665" y="3718914"/>
                <a:ext cx="31713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9231" r="-3846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518734" y="3857412"/>
            <a:ext cx="23614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7280" y="5001781"/>
            <a:ext cx="5521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Muons lose their kinetic energy very quickly to inelastic scattering with electrons, electron capture, and ionization of atom.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18734" y="3995913"/>
            <a:ext cx="23614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18734" y="4134414"/>
            <a:ext cx="23614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18734" y="4272915"/>
            <a:ext cx="23614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18734" y="4411415"/>
            <a:ext cx="23614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18734" y="3164909"/>
            <a:ext cx="23614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18734" y="3303410"/>
            <a:ext cx="23614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18734" y="3441911"/>
            <a:ext cx="23614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518734" y="3580412"/>
            <a:ext cx="23614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18734" y="3718912"/>
            <a:ext cx="23614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97280" y="5925111"/>
            <a:ext cx="680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Muons stop uniformly in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2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rved Right Arrow 11"/>
          <p:cNvSpPr/>
          <p:nvPr/>
        </p:nvSpPr>
        <p:spPr>
          <a:xfrm>
            <a:off x="9886506" y="4737115"/>
            <a:ext cx="1204921" cy="7921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Muons come to rest (At lattice site)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21788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Muon decays into positron, electron neutrino, and anti-muon neutrino </a:t>
                </a:r>
              </a:p>
              <a:p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→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 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key is emission direction of positron. </a:t>
                </a:r>
              </a:p>
              <a:p>
                <a:r>
                  <a:rPr lang="en-US" dirty="0" smtClean="0"/>
                  <a:t>Due to violation of parity in weak interaction, the positron emission is anisotropic.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2178820"/>
              </a:xfrm>
              <a:blipFill rotWithShape="0">
                <a:blip r:embed="rId2"/>
                <a:stretch>
                  <a:fillRect l="-606"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1003" y="4181614"/>
                <a:ext cx="8073353" cy="62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Simplified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Probabilty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Positron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Emission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3" y="4181614"/>
                <a:ext cx="8073353" cy="6298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97280" y="5383720"/>
            <a:ext cx="1059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intensity of emission is angle and time dependent on spin polarization direction of muon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Positron signal is strongest along the direction of muon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Up Arrow 7"/>
              <p:cNvSpPr/>
              <p:nvPr/>
            </p:nvSpPr>
            <p:spPr>
              <a:xfrm>
                <a:off x="10360241" y="3609004"/>
                <a:ext cx="585926" cy="1145219"/>
              </a:xfrm>
              <a:prstGeom prst="up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Up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241" y="3609004"/>
                <a:ext cx="585926" cy="1145219"/>
              </a:xfrm>
              <a:prstGeom prst="up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10333608" y="4554245"/>
                <a:ext cx="639192" cy="5859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608" y="4554245"/>
                <a:ext cx="639192" cy="585926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9632272" y="3897297"/>
            <a:ext cx="794944" cy="742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04882" y="4147637"/>
                <a:ext cx="284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882" y="4147637"/>
                <a:ext cx="284085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69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/>
          <p:cNvSpPr/>
          <p:nvPr/>
        </p:nvSpPr>
        <p:spPr>
          <a:xfrm>
            <a:off x="5598548" y="3617862"/>
            <a:ext cx="925630" cy="145551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did Muon get Polarized?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Parity Violation in Weak Interaction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64018"/>
            <a:ext cx="3731556" cy="4022725"/>
          </a:xfrm>
        </p:spPr>
      </p:pic>
      <p:sp>
        <p:nvSpPr>
          <p:cNvPr id="5" name="TextBox 4"/>
          <p:cNvSpPr txBox="1"/>
          <p:nvPr/>
        </p:nvSpPr>
        <p:spPr>
          <a:xfrm>
            <a:off x="1097280" y="5886743"/>
            <a:ext cx="6809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Observations of the Failure of Conservation of Parity and Charge Conjugation in Meson Decays</a:t>
            </a:r>
            <a:r>
              <a:rPr lang="en-US" sz="1100" dirty="0" smtClean="0"/>
              <a:t>, R.L. Garwin, L.M. Lederman, M. </a:t>
            </a:r>
            <a:r>
              <a:rPr lang="en-US" sz="1100" dirty="0" err="1" smtClean="0"/>
              <a:t>Weinrich</a:t>
            </a:r>
            <a:r>
              <a:rPr lang="en-US" sz="1100" dirty="0" smtClean="0"/>
              <a:t>, Phys.Rev.105, 1415 (1957)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1097280" y="4847208"/>
            <a:ext cx="3731556" cy="523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42012" y="2166151"/>
            <a:ext cx="4714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understanding is that: </a:t>
            </a:r>
          </a:p>
          <a:p>
            <a:r>
              <a:rPr lang="en-US" dirty="0" smtClean="0"/>
              <a:t>If parity conserves, muons are able to adapt various spin direction along with direction of motion. (Symmetric under flipping of spatial coordinates)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5914881" y="3815862"/>
            <a:ext cx="292963" cy="7279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755085" y="4403324"/>
            <a:ext cx="612559" cy="612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7055965" y="3617862"/>
            <a:ext cx="925630" cy="145551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7372298" y="4861160"/>
            <a:ext cx="292963" cy="7279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212502" y="4403324"/>
            <a:ext cx="612559" cy="612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6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/>
          <p:cNvSpPr/>
          <p:nvPr/>
        </p:nvSpPr>
        <p:spPr>
          <a:xfrm>
            <a:off x="1741965" y="3500927"/>
            <a:ext cx="925630" cy="145551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did Muon get Polarized?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Parity Violation in Weak Interaction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7280" y="5886743"/>
            <a:ext cx="6809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Observations of the Failure of Conservation of Parity and Charge Conjugation in Meson Decays</a:t>
            </a:r>
            <a:r>
              <a:rPr lang="en-US" sz="1100" dirty="0" smtClean="0"/>
              <a:t>, R.L. Garwin, L.M. Lederman, M. </a:t>
            </a:r>
            <a:r>
              <a:rPr lang="en-US" sz="1100" dirty="0" err="1" smtClean="0"/>
              <a:t>Weinrich</a:t>
            </a:r>
            <a:r>
              <a:rPr lang="en-US" sz="1100" dirty="0" smtClean="0"/>
              <a:t>, Phys.Rev.105, 1415 (1957)</a:t>
            </a:r>
            <a:endParaRPr lang="en-US" sz="1100" dirty="0"/>
          </a:p>
        </p:txBody>
      </p:sp>
      <p:sp>
        <p:nvSpPr>
          <p:cNvPr id="10" name="Up Arrow 9"/>
          <p:cNvSpPr/>
          <p:nvPr/>
        </p:nvSpPr>
        <p:spPr>
          <a:xfrm>
            <a:off x="2058298" y="3698927"/>
            <a:ext cx="292963" cy="7279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898502" y="4286389"/>
            <a:ext cx="612559" cy="612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3199382" y="3500927"/>
            <a:ext cx="925630" cy="145551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3515715" y="4744225"/>
            <a:ext cx="292963" cy="7279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355919" y="4286389"/>
            <a:ext cx="612559" cy="612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7280" y="2074277"/>
            <a:ext cx="402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parity does not conserve, we get a specific spin direction along a direction of motion. In </a:t>
            </a:r>
            <a:r>
              <a:rPr lang="en-US" dirty="0" err="1" smtClean="0"/>
              <a:t>Muon’s</a:t>
            </a:r>
            <a:r>
              <a:rPr lang="en-US" dirty="0" smtClean="0"/>
              <a:t> case, we get this: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2700000">
            <a:off x="2165349" y="3103994"/>
            <a:ext cx="135012" cy="24302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-2700000">
            <a:off x="2193511" y="3103995"/>
            <a:ext cx="135012" cy="24302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4933" y="3755902"/>
            <a:ext cx="4743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Along a direction, all muons are polarized in 1 particular spin direction. And also, spin direction is also opposite of translational momentum direction of the muon.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6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463</TotalTime>
  <Words>952</Words>
  <Application>Microsoft Macintosh PowerPoint</Application>
  <PresentationFormat>Custom</PresentationFormat>
  <Paragraphs>104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Retrospect</vt:lpstr>
      <vt:lpstr>Muon Spin Relaxation</vt:lpstr>
      <vt:lpstr>Lepton </vt:lpstr>
      <vt:lpstr>How to Create Muon?</vt:lpstr>
      <vt:lpstr>How to Create Muon?</vt:lpstr>
      <vt:lpstr>How to Create Muon?</vt:lpstr>
      <vt:lpstr>Muon Implementation</vt:lpstr>
      <vt:lpstr>Muons come to rest (At lattice site)</vt:lpstr>
      <vt:lpstr>How did Muon get Polarized?  Parity Violation in Weak Interaction</vt:lpstr>
      <vt:lpstr>How did Muon get Polarized?  Parity Violation in Weak Interaction</vt:lpstr>
      <vt:lpstr>Larmor Precession and Relaxation</vt:lpstr>
      <vt:lpstr>Three Type of Experiments</vt:lpstr>
      <vt:lpstr>Tranverse Field μSR</vt:lpstr>
      <vt:lpstr>μSR in Superconductivity</vt:lpstr>
      <vt:lpstr>A Muon Spin Relaxation Study on LaFeAsO_(1-x) F_x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Spin Relaxation</dc:title>
  <dc:creator>Calvin</dc:creator>
  <cp:lastModifiedBy>UCSD Physics</cp:lastModifiedBy>
  <cp:revision>26</cp:revision>
  <dcterms:created xsi:type="dcterms:W3CDTF">2014-12-14T00:50:40Z</dcterms:created>
  <dcterms:modified xsi:type="dcterms:W3CDTF">2014-12-17T02:01:51Z</dcterms:modified>
</cp:coreProperties>
</file>