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330C-C72E-45B8-B9F7-74F3C3F33C35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2330C-C72E-45B8-B9F7-74F3C3F33C35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8A496-C54F-4283-8530-14E615FD52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2 </a:t>
            </a:r>
          </a:p>
          <a:p>
            <a:r>
              <a:rPr lang="en-US" dirty="0" smtClean="0"/>
              <a:t>Physics 133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00200" y="1905000"/>
            <a:ext cx="60198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Stoichiometry</a:t>
            </a:r>
            <a:endParaRPr lang="en-US" sz="7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LaO</a:t>
            </a:r>
            <a:r>
              <a:rPr lang="en-US" baseline="-25000" dirty="0" smtClean="0"/>
              <a:t>0.5</a:t>
            </a:r>
            <a:r>
              <a:rPr lang="en-US" dirty="0" smtClean="0"/>
              <a:t>F</a:t>
            </a:r>
            <a:r>
              <a:rPr lang="en-US" baseline="-25000" dirty="0" smtClean="0"/>
              <a:t>0.5</a:t>
            </a:r>
            <a:r>
              <a:rPr lang="en-US" dirty="0" smtClean="0"/>
              <a:t>BiS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676400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Starting elements and compounds:</a:t>
            </a:r>
          </a:p>
          <a:p>
            <a:r>
              <a:rPr lang="en-US" sz="2400" dirty="0" smtClean="0"/>
              <a:t>La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  La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F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La     Bi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 S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9718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/>
              <a:t>(La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) +  </a:t>
            </a:r>
            <a:r>
              <a:rPr lang="en-US" sz="2400" dirty="0" smtClean="0">
                <a:solidFill>
                  <a:srgbClr val="FF0000"/>
                </a:solidFill>
              </a:rPr>
              <a:t>B</a:t>
            </a:r>
            <a:r>
              <a:rPr lang="en-US" sz="2400" dirty="0" smtClean="0"/>
              <a:t>(La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F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) + </a:t>
            </a:r>
            <a:r>
              <a:rPr lang="en-US" sz="2400" dirty="0" smtClean="0">
                <a:solidFill>
                  <a:srgbClr val="FF0000"/>
                </a:solidFill>
              </a:rPr>
              <a:t>C</a:t>
            </a:r>
            <a:r>
              <a:rPr lang="en-US" sz="2400" dirty="0" smtClean="0"/>
              <a:t>(La) + </a:t>
            </a:r>
            <a:r>
              <a:rPr lang="en-US" sz="2400" dirty="0" smtClean="0">
                <a:solidFill>
                  <a:srgbClr val="FF0000"/>
                </a:solidFill>
              </a:rPr>
              <a:t>D</a:t>
            </a:r>
            <a:r>
              <a:rPr lang="en-US" sz="2400" dirty="0" smtClean="0"/>
              <a:t>(Bi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) + </a:t>
            </a:r>
            <a:r>
              <a:rPr lang="en-US" sz="2400" dirty="0" smtClean="0">
                <a:solidFill>
                  <a:srgbClr val="FF0000"/>
                </a:solidFill>
              </a:rPr>
              <a:t>E</a:t>
            </a:r>
            <a:r>
              <a:rPr lang="en-US" sz="2400" dirty="0" smtClean="0"/>
              <a:t>(S)= LaO</a:t>
            </a:r>
            <a:r>
              <a:rPr lang="en-US" sz="2400" baseline="-25000" dirty="0" smtClean="0"/>
              <a:t>0.5</a:t>
            </a:r>
            <a:r>
              <a:rPr lang="en-US" sz="2400" dirty="0" smtClean="0"/>
              <a:t>F</a:t>
            </a:r>
            <a:r>
              <a:rPr lang="en-US" sz="2400" baseline="-25000" dirty="0" smtClean="0"/>
              <a:t>0.5</a:t>
            </a:r>
            <a:r>
              <a:rPr lang="en-US" sz="2400" dirty="0" smtClean="0"/>
              <a:t>BiS</a:t>
            </a:r>
            <a:r>
              <a:rPr lang="en-US" sz="2400" baseline="-25000" dirty="0" smtClean="0"/>
              <a:t>2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600200" y="3733800"/>
            <a:ext cx="6324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System of equations:</a:t>
            </a:r>
          </a:p>
          <a:p>
            <a:r>
              <a:rPr lang="en-US" sz="2400" dirty="0" smtClean="0"/>
              <a:t>2 A +2 B + C=1</a:t>
            </a:r>
          </a:p>
          <a:p>
            <a:r>
              <a:rPr lang="en-US" sz="2400" dirty="0" smtClean="0"/>
              <a:t>3A=0.5</a:t>
            </a:r>
          </a:p>
          <a:p>
            <a:r>
              <a:rPr lang="en-US" sz="2400" dirty="0" smtClean="0"/>
              <a:t>3B=0.5</a:t>
            </a:r>
          </a:p>
          <a:p>
            <a:r>
              <a:rPr lang="en-US" sz="2400" dirty="0" smtClean="0"/>
              <a:t>2D=1</a:t>
            </a:r>
          </a:p>
          <a:p>
            <a:r>
              <a:rPr lang="en-US" sz="2400" dirty="0" smtClean="0"/>
              <a:t>3D+E=2</a:t>
            </a:r>
            <a:endParaRPr lang="en-US" sz="2400" dirty="0"/>
          </a:p>
        </p:txBody>
      </p:sp>
      <p:sp>
        <p:nvSpPr>
          <p:cNvPr id="8" name="Left Brace 7"/>
          <p:cNvSpPr/>
          <p:nvPr/>
        </p:nvSpPr>
        <p:spPr>
          <a:xfrm>
            <a:off x="1219200" y="4267200"/>
            <a:ext cx="381000" cy="16002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0" y="4038600"/>
            <a:ext cx="2362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C=1/3</a:t>
            </a:r>
          </a:p>
          <a:p>
            <a:r>
              <a:rPr lang="en-US" sz="2400" dirty="0" smtClean="0"/>
              <a:t>A=1/6</a:t>
            </a:r>
          </a:p>
          <a:p>
            <a:r>
              <a:rPr lang="en-US" sz="2400" dirty="0" smtClean="0"/>
              <a:t>B=1/6</a:t>
            </a:r>
          </a:p>
          <a:p>
            <a:r>
              <a:rPr lang="en-US" sz="2400" dirty="0" smtClean="0"/>
              <a:t>D=1/2</a:t>
            </a:r>
          </a:p>
          <a:p>
            <a:r>
              <a:rPr lang="en-US" sz="2400" dirty="0" smtClean="0"/>
              <a:t>E=1/2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667000" y="4648200"/>
            <a:ext cx="1828800" cy="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667000" y="5029200"/>
            <a:ext cx="1828800" cy="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667000" y="5410200"/>
            <a:ext cx="1828800" cy="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LaO</a:t>
            </a:r>
            <a:r>
              <a:rPr lang="en-US" baseline="-25000" dirty="0" smtClean="0"/>
              <a:t>0.5</a:t>
            </a:r>
            <a:r>
              <a:rPr lang="en-US" dirty="0" smtClean="0"/>
              <a:t>F</a:t>
            </a:r>
            <a:r>
              <a:rPr lang="en-US" baseline="-25000" dirty="0" smtClean="0"/>
              <a:t>0.5</a:t>
            </a:r>
            <a:r>
              <a:rPr lang="en-US" dirty="0" smtClean="0"/>
              <a:t>BiS</a:t>
            </a:r>
            <a:r>
              <a:rPr lang="en-US" baseline="-25000" dirty="0" smtClean="0"/>
              <a:t>2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399" y="1397000"/>
          <a:ext cx="8762999" cy="401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857"/>
                <a:gridCol w="1251857"/>
                <a:gridCol w="1251857"/>
                <a:gridCol w="1251857"/>
                <a:gridCol w="1251857"/>
                <a:gridCol w="1251857"/>
                <a:gridCol w="1251857"/>
              </a:tblGrid>
              <a:tr h="802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Starting Compound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La2O3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La2F3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Bi2S3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02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Molar Mass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325.817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334.814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138.91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514.155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32.065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02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0.16667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0.16667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0.33333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</a:tr>
              <a:tr h="802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Molar Mass*Ratio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54.30283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55.80233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46.30333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257.07750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16.03250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429.51850</a:t>
                      </a:r>
                    </a:p>
                  </a:txBody>
                  <a:tcPr marL="9525" marR="9525" marT="9525" marB="0" anchor="b"/>
                </a:tc>
              </a:tr>
              <a:tr h="802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Normalized to 1g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0.12643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0.12992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0.10780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0.59852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0.03733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CeRhIn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3716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Starting compounds: </a:t>
            </a:r>
          </a:p>
          <a:p>
            <a:r>
              <a:rPr lang="en-US" sz="2400" dirty="0" err="1" smtClean="0"/>
              <a:t>Ce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Rh</a:t>
            </a:r>
            <a:r>
              <a:rPr lang="en-US" sz="2400" dirty="0" smtClean="0"/>
              <a:t>          In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762000" y="22860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/>
              <a:t>(</a:t>
            </a:r>
            <a:r>
              <a:rPr lang="en-US" sz="2400" dirty="0" err="1" smtClean="0"/>
              <a:t>Ce</a:t>
            </a:r>
            <a:r>
              <a:rPr lang="en-US" sz="2400" dirty="0" smtClean="0"/>
              <a:t>) +  </a:t>
            </a:r>
            <a:r>
              <a:rPr lang="en-US" sz="2400" dirty="0" smtClean="0">
                <a:solidFill>
                  <a:srgbClr val="FF0000"/>
                </a:solidFill>
              </a:rPr>
              <a:t>B</a:t>
            </a:r>
            <a:r>
              <a:rPr lang="en-US" sz="2400" dirty="0" smtClean="0"/>
              <a:t>(</a:t>
            </a:r>
            <a:r>
              <a:rPr lang="en-US" sz="2400" dirty="0" err="1" smtClean="0"/>
              <a:t>Rh</a:t>
            </a:r>
            <a:r>
              <a:rPr lang="en-US" sz="2400" dirty="0" smtClean="0"/>
              <a:t>) + </a:t>
            </a:r>
            <a:r>
              <a:rPr lang="en-US" sz="2400" dirty="0" smtClean="0">
                <a:solidFill>
                  <a:srgbClr val="FF0000"/>
                </a:solidFill>
              </a:rPr>
              <a:t>C</a:t>
            </a:r>
            <a:r>
              <a:rPr lang="en-US" sz="2400" dirty="0" smtClean="0"/>
              <a:t>(In) = CeRhIn</a:t>
            </a:r>
            <a:r>
              <a:rPr lang="en-US" sz="2400" baseline="-25000" dirty="0" smtClean="0"/>
              <a:t>5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3124200"/>
            <a:ext cx="472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Trivial system of equations!</a:t>
            </a:r>
          </a:p>
          <a:p>
            <a:r>
              <a:rPr lang="en-US" sz="2400" dirty="0" smtClean="0"/>
              <a:t>A=1</a:t>
            </a:r>
          </a:p>
          <a:p>
            <a:r>
              <a:rPr lang="en-US" sz="2400" dirty="0" smtClean="0"/>
              <a:t>B=1</a:t>
            </a:r>
          </a:p>
          <a:p>
            <a:r>
              <a:rPr lang="en-US" sz="2400" dirty="0" smtClean="0"/>
              <a:t>C=5</a:t>
            </a:r>
            <a:endParaRPr lang="en-US" sz="2400" dirty="0"/>
          </a:p>
        </p:txBody>
      </p:sp>
      <p:sp>
        <p:nvSpPr>
          <p:cNvPr id="6" name="Left Brace 5"/>
          <p:cNvSpPr/>
          <p:nvPr/>
        </p:nvSpPr>
        <p:spPr>
          <a:xfrm>
            <a:off x="533400" y="3657600"/>
            <a:ext cx="381000" cy="9144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CeRhIn</a:t>
            </a:r>
            <a:r>
              <a:rPr lang="en-US" baseline="-25000" dirty="0" smtClean="0"/>
              <a:t>5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09600" y="1752600"/>
          <a:ext cx="7848600" cy="3655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9720"/>
                <a:gridCol w="1569720"/>
                <a:gridCol w="1569720"/>
                <a:gridCol w="1569720"/>
                <a:gridCol w="1569720"/>
              </a:tblGrid>
              <a:tr h="716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Starting Compound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16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Molar Mass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140.12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102.91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114.82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16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</a:tr>
              <a:tr h="716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Molar Mass*Ratio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140.12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102.91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574.1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817.13</a:t>
                      </a:r>
                    </a:p>
                  </a:txBody>
                  <a:tcPr marL="9525" marR="9525" marT="9525" marB="0" anchor="b"/>
                </a:tc>
              </a:tr>
              <a:tr h="716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Normalized to 1g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0.17148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0.12594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0.70258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142</Words>
  <Application>Microsoft Office PowerPoint</Application>
  <PresentationFormat>On-screen Show (4:3)</PresentationFormat>
  <Paragraphs>82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LaO0.5F0.5BiS2</vt:lpstr>
      <vt:lpstr>LaO0.5F0.5BiS2</vt:lpstr>
      <vt:lpstr>CeRhIn5</vt:lpstr>
      <vt:lpstr>CeRhIn5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Stoichiometry</dc:title>
  <dc:creator>Veronica</dc:creator>
  <cp:lastModifiedBy>Veronica</cp:lastModifiedBy>
  <cp:revision>5</cp:revision>
  <dcterms:created xsi:type="dcterms:W3CDTF">2013-04-10T15:39:46Z</dcterms:created>
  <dcterms:modified xsi:type="dcterms:W3CDTF">2013-04-10T16:23:35Z</dcterms:modified>
</cp:coreProperties>
</file>