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1" r:id="rId4"/>
    <p:sldId id="260" r:id="rId5"/>
    <p:sldId id="263" r:id="rId6"/>
    <p:sldId id="258" r:id="rId7"/>
    <p:sldId id="259" r:id="rId8"/>
    <p:sldId id="256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CE027-F830-497D-A0C7-2C1F0F5C89AF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95FC-8A49-4DD7-85E9-ADC1113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5846"/>
            <a:ext cx="9144000" cy="5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49680"/>
            <a:ext cx="5334000" cy="690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5947"/>
            <a:ext cx="8305800" cy="66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399"/>
            <a:ext cx="7785318" cy="656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262423" cy="689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d.ucsd.edu\jsoe\users\rdynes\My Documents\My Scans\scan012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78689" y="-697716"/>
            <a:ext cx="6246050" cy="7646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501226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553200" cy="66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47265"/>
            <a:ext cx="7848600" cy="675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rdynes</dc:creator>
  <cp:lastModifiedBy>rdynes</cp:lastModifiedBy>
  <cp:revision>9</cp:revision>
  <dcterms:created xsi:type="dcterms:W3CDTF">2009-10-12T16:13:45Z</dcterms:created>
  <dcterms:modified xsi:type="dcterms:W3CDTF">2009-10-12T17:41:04Z</dcterms:modified>
</cp:coreProperties>
</file>